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74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88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31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09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61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08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9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50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39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3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04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95F9C-B3B0-473D-A3B3-6DE53B0F761E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161F9-515F-4F4E-BD8C-785866AF4D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7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95600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Personnage principal : </a:t>
            </a:r>
            <a:r>
              <a:rPr lang="fr-FR" sz="3600" dirty="0" smtClean="0"/>
              <a:t>Lucas (Luke) </a:t>
            </a:r>
            <a:r>
              <a:rPr lang="fr-FR" sz="3600" dirty="0" err="1" smtClean="0"/>
              <a:t>O’Donnel</a:t>
            </a:r>
            <a:r>
              <a:rPr lang="fr-FR" sz="3600" dirty="0" smtClean="0"/>
              <a:t> 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2047771"/>
            <a:ext cx="5852172" cy="32918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95600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Archer (TV)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personnage</a:t>
            </a:r>
          </a:p>
          <a:p>
            <a:r>
              <a:rPr lang="fr-FR" sz="1600" dirty="0" smtClean="0"/>
              <a:t>Un enfant adopté par le chef du clan </a:t>
            </a:r>
            <a:r>
              <a:rPr lang="fr-FR" sz="1600" dirty="0" err="1" smtClean="0"/>
              <a:t>O’Donnel</a:t>
            </a:r>
            <a:r>
              <a:rPr lang="fr-FR" sz="1600" dirty="0" smtClean="0"/>
              <a:t>. N’approuvant pas les pratiques de son paternel, Il a  essayé de s’engager dans la police, sans succès à cause de sa parenté.</a:t>
            </a:r>
          </a:p>
          <a:p>
            <a:r>
              <a:rPr lang="fr-FR" sz="1600" dirty="0" smtClean="0"/>
              <a:t>Il s’est ensuite engagé en tant que militaire afin de fuir ses origines et a participé à la première guerre mondiale en tant que simple soldat.</a:t>
            </a:r>
          </a:p>
          <a:p>
            <a:r>
              <a:rPr lang="fr-FR" sz="1600" dirty="0" smtClean="0"/>
              <a:t>Il reviendra ensuite à New York afin de commencer son agence de détective privé 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14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95600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err="1" smtClean="0"/>
              <a:t>Connor</a:t>
            </a:r>
            <a:r>
              <a:rPr lang="fr-FR" sz="3600" dirty="0" smtClean="0"/>
              <a:t> Spencer 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95600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Hank (Detroit </a:t>
            </a:r>
            <a:r>
              <a:rPr lang="fr-FR" dirty="0" err="1" smtClean="0"/>
              <a:t>Become</a:t>
            </a:r>
            <a:r>
              <a:rPr lang="fr-FR" dirty="0" smtClean="0"/>
              <a:t> </a:t>
            </a:r>
            <a:r>
              <a:rPr lang="fr-FR" dirty="0" err="1" smtClean="0"/>
              <a:t>Human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personnage</a:t>
            </a:r>
          </a:p>
          <a:p>
            <a:r>
              <a:rPr lang="fr-FR" sz="1600" dirty="0" smtClean="0"/>
              <a:t>Un flic très antipathique envers le personnage principal à cause de ses liens avec le clan </a:t>
            </a:r>
            <a:r>
              <a:rPr lang="fr-FR" sz="1600" dirty="0" err="1" smtClean="0"/>
              <a:t>O’Donnel</a:t>
            </a:r>
            <a:r>
              <a:rPr lang="fr-FR" sz="1600" dirty="0" smtClean="0"/>
              <a:t>.</a:t>
            </a:r>
          </a:p>
          <a:p>
            <a:r>
              <a:rPr lang="fr-FR" sz="1600" dirty="0" smtClean="0"/>
              <a:t>Il est en fait un flic ripoux, sous les ordres du clan irlandais, il a été payé pour surveiller Lucas, ordre émanant directement du père de Lucas. Dans l’organisation, il est un Joker.</a:t>
            </a:r>
            <a:endParaRPr lang="fr-FR" sz="16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2005263"/>
            <a:ext cx="5852172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1537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Harvey </a:t>
            </a:r>
            <a:r>
              <a:rPr lang="fr-FR" sz="3600" dirty="0" err="1" smtClean="0"/>
              <a:t>Gradwell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71537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Jim Gordon (Gotham)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personnage</a:t>
            </a:r>
          </a:p>
          <a:p>
            <a:r>
              <a:rPr lang="fr-FR" sz="1600" dirty="0" smtClean="0"/>
              <a:t>Le coéquipier de </a:t>
            </a:r>
            <a:r>
              <a:rPr lang="fr-FR" sz="1600" dirty="0" err="1" smtClean="0"/>
              <a:t>Connor</a:t>
            </a:r>
            <a:r>
              <a:rPr lang="fr-FR" sz="1600" dirty="0" smtClean="0"/>
              <a:t>, il est plus du côté « Good Cop ».</a:t>
            </a:r>
          </a:p>
          <a:p>
            <a:r>
              <a:rPr lang="fr-FR" sz="1600" dirty="0" smtClean="0"/>
              <a:t>Il est aussi le meilleur ami d’enfance de Luke et son principal informateur.</a:t>
            </a:r>
          </a:p>
          <a:p>
            <a:r>
              <a:rPr lang="fr-FR" sz="1600" dirty="0" smtClean="0"/>
              <a:t>Il lui a permit d’obtenir une licence de détective privé au retour de Luke de la guerre, mais étant inspecteur de police, il a essayé de le faire rentrer dans la police, mais Luke était contre.  </a:t>
            </a:r>
          </a:p>
          <a:p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05687"/>
            <a:ext cx="6096000" cy="31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1537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err="1" smtClean="0"/>
              <a:t>Owain</a:t>
            </a:r>
            <a:r>
              <a:rPr lang="fr-FR" sz="3600" dirty="0" smtClean="0"/>
              <a:t> </a:t>
            </a:r>
            <a:r>
              <a:rPr lang="fr-FR" sz="3600" dirty="0" err="1" smtClean="0"/>
              <a:t>O’Donnel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71537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Peaky</a:t>
            </a:r>
            <a:r>
              <a:rPr lang="fr-FR" dirty="0" smtClean="0"/>
              <a:t> </a:t>
            </a:r>
            <a:r>
              <a:rPr lang="fr-FR" dirty="0" err="1" smtClean="0"/>
              <a:t>blinders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personnage</a:t>
            </a:r>
          </a:p>
          <a:p>
            <a:r>
              <a:rPr lang="fr-FR" sz="1600" dirty="0" smtClean="0"/>
              <a:t>Il est le patron du clan </a:t>
            </a:r>
            <a:r>
              <a:rPr lang="fr-FR" sz="1600" dirty="0" err="1" smtClean="0"/>
              <a:t>O’Donnel</a:t>
            </a:r>
            <a:r>
              <a:rPr lang="fr-FR" sz="1600" dirty="0" smtClean="0"/>
              <a:t> (Roi de </a:t>
            </a:r>
            <a:r>
              <a:rPr lang="fr-FR" sz="1600" dirty="0" err="1" smtClean="0"/>
              <a:t>Treffle</a:t>
            </a:r>
            <a:r>
              <a:rPr lang="fr-FR" sz="1600" dirty="0" smtClean="0"/>
              <a:t>). Il est manipulateur, violent mais surtout, il possède une grande partie de New-York du à la police corrompu, la possession des différentes maison-close de la ville et surtout du </a:t>
            </a:r>
            <a:r>
              <a:rPr lang="fr-FR" sz="1600" dirty="0" err="1" smtClean="0"/>
              <a:t>traffic</a:t>
            </a:r>
            <a:r>
              <a:rPr lang="fr-FR" sz="1600" dirty="0" smtClean="0"/>
              <a:t> d’alcool durant la période de la prohibition.</a:t>
            </a:r>
          </a:p>
          <a:p>
            <a:r>
              <a:rPr lang="fr-FR" sz="1600" dirty="0" smtClean="0"/>
              <a:t>Il n’a pas du tout apprécié le fait que Luke fuit le clan. Il l’adopta quand il était plus jeune pour combler la dette qu’il avait envers le père de </a:t>
            </a:r>
            <a:r>
              <a:rPr lang="fr-FR" sz="1600" dirty="0" err="1" smtClean="0"/>
              <a:t>Connor</a:t>
            </a:r>
            <a:r>
              <a:rPr lang="fr-FR" sz="1600" dirty="0" smtClean="0"/>
              <a:t>. </a:t>
            </a:r>
            <a:endParaRPr lang="fr-FR" sz="16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41" y="1745832"/>
            <a:ext cx="5857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1537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Adrian Powell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71537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Otacon</a:t>
            </a:r>
            <a:r>
              <a:rPr lang="fr-FR" dirty="0" smtClean="0"/>
              <a:t> (</a:t>
            </a:r>
            <a:r>
              <a:rPr lang="fr-FR" dirty="0" err="1" smtClean="0"/>
              <a:t>Metal</a:t>
            </a:r>
            <a:r>
              <a:rPr lang="fr-FR" dirty="0" smtClean="0"/>
              <a:t> </a:t>
            </a:r>
            <a:r>
              <a:rPr lang="fr-FR" dirty="0" err="1" smtClean="0"/>
              <a:t>Gear</a:t>
            </a:r>
            <a:r>
              <a:rPr lang="fr-FR" dirty="0" smtClean="0"/>
              <a:t> Solid)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</a:t>
            </a:r>
            <a:r>
              <a:rPr lang="fr-FR" sz="1600" dirty="0" smtClean="0"/>
              <a:t>personnage</a:t>
            </a:r>
          </a:p>
          <a:p>
            <a:r>
              <a:rPr lang="fr-FR" sz="1600" dirty="0" smtClean="0"/>
              <a:t>Il est un éditeur de H.P Lovecraft et un des principaux suspects dans le meurtre de la cathédrale St-Patrick.</a:t>
            </a:r>
          </a:p>
          <a:p>
            <a:r>
              <a:rPr lang="fr-FR" sz="1600" dirty="0" smtClean="0"/>
              <a:t>Il est suspecté d’être associé au culte soupçonné d’être coupable.</a:t>
            </a:r>
          </a:p>
          <a:p>
            <a:r>
              <a:rPr lang="fr-FR" sz="1600" dirty="0" smtClean="0"/>
              <a:t>Il semble être droit, professionnel et sympathique au premier abord mais il est en fait complétement fou et il a lui-même crée le culte de </a:t>
            </a:r>
            <a:r>
              <a:rPr lang="fr-FR" sz="1600" dirty="0" err="1" smtClean="0"/>
              <a:t>Ctuhlu</a:t>
            </a:r>
            <a:r>
              <a:rPr lang="fr-FR" sz="1600" dirty="0" smtClean="0"/>
              <a:t> lorsqu’il a lu le manuscrit de l’auteur.</a:t>
            </a:r>
          </a:p>
          <a:p>
            <a:r>
              <a:rPr lang="fr-FR" sz="1600" dirty="0" smtClean="0"/>
              <a:t>Coupable?</a:t>
            </a:r>
          </a:p>
          <a:p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47" y="2157663"/>
            <a:ext cx="5359998" cy="29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1537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err="1" smtClean="0"/>
              <a:t>Adalyn</a:t>
            </a:r>
            <a:r>
              <a:rPr lang="fr-FR" sz="3600" dirty="0" smtClean="0"/>
              <a:t> </a:t>
            </a:r>
            <a:r>
              <a:rPr lang="fr-FR" sz="3600" dirty="0" err="1" smtClean="0"/>
              <a:t>O’Donnel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71537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Fish </a:t>
            </a:r>
            <a:r>
              <a:rPr lang="fr-FR" dirty="0" err="1" smtClean="0"/>
              <a:t>Mooney</a:t>
            </a:r>
            <a:r>
              <a:rPr lang="fr-FR" dirty="0" smtClean="0"/>
              <a:t> (Gotham)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</a:t>
            </a:r>
            <a:r>
              <a:rPr lang="fr-FR" sz="1600" dirty="0" smtClean="0"/>
              <a:t>personnage</a:t>
            </a:r>
          </a:p>
          <a:p>
            <a:r>
              <a:rPr lang="fr-FR" sz="1600" dirty="0" smtClean="0"/>
              <a:t>La femme de </a:t>
            </a:r>
            <a:r>
              <a:rPr lang="fr-FR" sz="1600" dirty="0" err="1" smtClean="0"/>
              <a:t>Owain</a:t>
            </a:r>
            <a:r>
              <a:rPr lang="fr-FR" sz="1600" dirty="0" smtClean="0"/>
              <a:t>.</a:t>
            </a:r>
          </a:p>
          <a:p>
            <a:r>
              <a:rPr lang="fr-FR" sz="1600" dirty="0" smtClean="0"/>
              <a:t>Elle est comme son mari au niveau de la psychologie du personnage. </a:t>
            </a:r>
            <a:r>
              <a:rPr lang="fr-FR" sz="1600" dirty="0" smtClean="0"/>
              <a:t>Elle est la dame de trèfle et la n°2 du clan.</a:t>
            </a:r>
          </a:p>
          <a:p>
            <a:r>
              <a:rPr lang="fr-FR" sz="1600" dirty="0" smtClean="0"/>
              <a:t>Elle gère exclusivement les bordels et la corruption de la police. </a:t>
            </a:r>
            <a:r>
              <a:rPr lang="fr-FR" sz="1600" dirty="0" smtClean="0"/>
              <a:t>Après que son mari ai adopté Luke, elle lui en a voulu car la présence de Luke lui rappelait son incapacité de concevoir.</a:t>
            </a:r>
            <a:endParaRPr lang="fr-FR" sz="1600" dirty="0" smtClean="0"/>
          </a:p>
          <a:p>
            <a:endParaRPr lang="fr-FR" sz="16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74" y="2157663"/>
            <a:ext cx="5290305" cy="2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1537" y="1692442"/>
            <a:ext cx="6432884" cy="404261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71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Julie la victime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200274"/>
            <a:ext cx="12192000" cy="6577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Projet JV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71537" y="1379621"/>
            <a:ext cx="6432884" cy="312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4169" y="1379621"/>
            <a:ext cx="2630905" cy="47083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/>
              <a:t>Background </a:t>
            </a:r>
            <a:r>
              <a:rPr lang="fr-FR" sz="1600" dirty="0" smtClean="0"/>
              <a:t>personnage</a:t>
            </a:r>
          </a:p>
          <a:p>
            <a:r>
              <a:rPr lang="fr-FR" sz="1600" dirty="0" smtClean="0"/>
              <a:t>Une femme tué, coupé en deux, brulé vive, frotter a des barbelés, jets d’acides sur la face, </a:t>
            </a:r>
            <a:r>
              <a:rPr lang="fr-FR" sz="1600" dirty="0" err="1" smtClean="0"/>
              <a:t>ennuclée</a:t>
            </a:r>
            <a:r>
              <a:rPr lang="fr-FR" sz="1600" dirty="0" smtClean="0"/>
              <a:t>, elle se fait couper les pieds et forcée à les manger, elle mangea du sel pendant plus de deux semaines, se qui fit quelle perdue les 60 kilos qu’elle avait en trop.</a:t>
            </a:r>
          </a:p>
          <a:p>
            <a:r>
              <a:rPr lang="fr-FR" sz="1600" dirty="0" smtClean="0"/>
              <a:t>Mais avant qu’elle ne fasse son opération pour devenir un homme,  </a:t>
            </a:r>
          </a:p>
          <a:p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17895338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513</Words>
  <Application>Microsoft Office PowerPoint</Application>
  <PresentationFormat>Grand écran</PresentationFormat>
  <Paragraphs>46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Ecole Georges Melies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GRANDIN</dc:creator>
  <cp:lastModifiedBy>Thomas GRANDIN</cp:lastModifiedBy>
  <cp:revision>22</cp:revision>
  <dcterms:created xsi:type="dcterms:W3CDTF">2018-12-10T18:31:28Z</dcterms:created>
  <dcterms:modified xsi:type="dcterms:W3CDTF">2018-12-13T20:40:37Z</dcterms:modified>
</cp:coreProperties>
</file>